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493" r:id="rId5"/>
    <p:sldId id="473" r:id="rId6"/>
    <p:sldId id="492" r:id="rId7"/>
    <p:sldId id="474" r:id="rId8"/>
    <p:sldId id="491" r:id="rId9"/>
    <p:sldId id="475" r:id="rId10"/>
    <p:sldId id="490" r:id="rId11"/>
    <p:sldId id="476" r:id="rId12"/>
    <p:sldId id="489" r:id="rId13"/>
    <p:sldId id="477" r:id="rId14"/>
    <p:sldId id="488" r:id="rId15"/>
    <p:sldId id="478" r:id="rId16"/>
    <p:sldId id="487" r:id="rId17"/>
    <p:sldId id="479" r:id="rId18"/>
    <p:sldId id="486" r:id="rId19"/>
    <p:sldId id="480" r:id="rId20"/>
    <p:sldId id="485" r:id="rId21"/>
    <p:sldId id="481" r:id="rId22"/>
    <p:sldId id="484" r:id="rId23"/>
    <p:sldId id="482" r:id="rId24"/>
    <p:sldId id="48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75" autoAdjust="0"/>
    <p:restoredTop sz="94660"/>
  </p:normalViewPr>
  <p:slideViewPr>
    <p:cSldViewPr snapToGrid="0">
      <p:cViewPr>
        <p:scale>
          <a:sx n="53" d="100"/>
          <a:sy n="53" d="100"/>
        </p:scale>
        <p:origin x="3378" y="1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G2B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Operating effectively; band plans; drills and emergencies; RACES operation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selecting a CW transmitting frequency, what minimum separation from other stations should be used to minimize interference to stations on adjacent frequencies?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5 Hz to 50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150 Hz to 500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1 kHz to 3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3 kHz to 6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7798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732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selecting an SSB transmitting frequency, what minimum separation should be used to minimize interference to stations on adjacent frequencies?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5 Hz to 50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150 Hz to 500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2 kHz to 3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Approximately 6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73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selecting an SSB transmitting frequency, what minimum separation should be used to minimize interference to stations on adjacent frequencies?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5 Hz to 50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150 Hz to 500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2 kHz to 3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Approximately 6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054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21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can you avoid harmful interference on an apparently clear frequency before calling CQ on CW or phone?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Send “QRL?” on CW, followed by your call sign; or, if using phone, ask if the frequency is in use, followed by your call sign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Listen for 2 minutes before calling CQ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Send the letter “V” in Morse code several times and listen for a response, or say “test” several times and listen for a response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Send “QSY” on CW or if using phone, announce “the frequency is in use,” then give your call sign and listen for a response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671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can you avoid harmful interference on an apparently clear frequency before calling CQ on CW or phone?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Send “QRL?” on CW, followed by your call sign; or, if using phone, ask if the frequency is in use, followed by your call sign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Listen for 2 minutes before calling CQ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Send the letter “V” in Morse code several times and listen for a response, or say “test” several times and listen for a response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Send “QSY” on CW or if using phone, announce “the frequency is in use,” then give your call sign and listen for a response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67491"/>
            <a:ext cx="11277600" cy="855818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23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G2B07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of the following complies with commonly accepted amateur practice when choosing a frequency on which to initiate a call?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Listen on the frequency for at least two minutes to be sure it is clear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Identify your station by transmitting your call sign at least 3 times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Follow the voluntary band plan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All these choices are correct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100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G2B07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of the following complies with commonly accepted amateur practice when choosing a frequency on which to initiate a call?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Listen on the frequency for at least two minutes to be sure it is clear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Identify your station by transmitting your call sign at least 3 times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Follow the voluntary band plan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All these choices are correct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383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G2B08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the voluntary band plan restriction for US stations transmitting within the 48 contiguous states in the 50.1 MHz to 50.125 MHz band segment?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Only contacts with stations not within the 48 contiguous states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Only contacts with other stations within the 48 contiguous states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Only digital contacts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Only SSTV contacts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97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G2B08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the voluntary band plan restriction for US stations transmitting within the 48 contiguous states in the 50.1 MHz to 50.125 MHz band segment?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Only contacts with stations not within the 48 contiguous states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Only contacts with other stations within the 48 contiguous states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Only digital contacts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Only SSTV contacts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00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54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G2B09 [97.407(a)]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may be the control operator of an amateur station transmitting in RACES to assist relief operations during a disaster?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Only a person holding an FCC-issued amateur operator license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Only a RACES net control operator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A person holding an FCC-issued amateur operator license or an appropriate government official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Any control operator when normal communication systems are operational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1637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G2B09 [97.407(a)]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 may be the control operator of an amateur station transmitting in RACES to assist relief operations during a disaster?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Only a person holding an FCC-issued amateur operator license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Only a RACES net control operator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A person holding an FCC-issued amateur operator license or an appropriate government official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Any control operator when normal communication systems are operational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821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699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of the following is good amateur practice for net management?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Always use multiple sets of phonetics during check-in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Have a backup frequency in case of interference or poor conditions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Transmit the full net roster at the beginning of every session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All these choices are correct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393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of the following is good amateur practice for net management?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Always use multiple sets of phonetics during check-in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Have a backup frequency in case of interference or poor conditions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Transmit the full net roster at the beginning of every session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All these choices are correct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591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116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G2B11 [97.407(d)(4)]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often may RACES training drills and tests be routinely conducted without special authorization?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No more than 1 hour per month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No more than 2 hours per month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No more than 1 hour per week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No more than 2 hours per week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528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G2B11 [97.407(d)(4)]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often may RACES training drills and tests be routinely conducted without special authorization?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No more than 1 hour per month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No more than 2 hours per month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No more than 1 hour per week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No more than 2 hours per week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6412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960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G2B01 [97.101(b), (c)]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of the following is true concerning access to frequencies?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Nets have priority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QSOs in progress have priority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Except during emergencies, no amateur station has priority access to any frequency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Contest operations should yield to non-contest use of frequencies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G2B01 [97.101(b), (c)]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of the following is true concerning access to frequencies?</a:t>
            </a: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Nets have priority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QSOs in progress have priority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Except during emergencies, no amateur station has priority access to any frequency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l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effectLst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Contest operations should yield to non-contest use of frequencies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502102"/>
            <a:ext cx="11277600" cy="926898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19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the first thing you should do if you are communicating with another amateur station and hear a station in distress break in?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Inform your local emergency coordinator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Acknowledge the station in distress and determine what assistance may be needed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Immediately decrease power to avoid interfering with the station in distress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Immediately cease all transmissions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5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the first thing you should do if you are communicating with another amateur station and hear a station in distress break in?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Inform your local emergency coordinator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Acknowledge the station in distress and determine what assistance may be needed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Immediately decrease power to avoid interfering with the station in distress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Immediately cease all transmissions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3854"/>
            <a:ext cx="11277600" cy="101514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448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G2B03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good amateur practice if propagation changes during a contact creating interference from other stations using the frequency?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Advise the interfering stations that you are on the frequency and that you have priority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Decrease power and continue to transmit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Attempt to resolve the interference problem with the other stations in a mutually acceptable manner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Switch to the opposite sideband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33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G2B03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good amateur practice if propagation changes during a contact creating interference from other stations using the frequency?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Advise the interfering stations that you are on the frequency and that you have priority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Decrease power and continue to transmit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Attempt to resolve the interference problem with the other stations in a mutually acceptable manner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Switch to the opposite sideband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0546"/>
            <a:ext cx="11277600" cy="92509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223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G2B04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selecting a CW transmitting frequency, what minimum separation from other stations should be used to minimize interference to stations on adjacent frequencies?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A. 5 Hz to 50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B. 150 Hz to 500 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C. 1 kHz to 3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D. 3 kHz to 6 kHz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46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1542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16</cp:revision>
  <dcterms:created xsi:type="dcterms:W3CDTF">2023-05-09T14:58:22Z</dcterms:created>
  <dcterms:modified xsi:type="dcterms:W3CDTF">2023-05-12T17:39:02Z</dcterms:modified>
</cp:coreProperties>
</file>